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3070"/>
    <p:restoredTop sz="92644"/>
  </p:normalViewPr>
  <p:slideViewPr>
    <p:cSldViewPr snapToObjects="1">
      <p:cViewPr>
        <p:scale>
          <a:sx n="70" d="100"/>
          <a:sy n="70" d="100"/>
        </p:scale>
        <p:origin x="0" y="0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144000" cy="1470025"/>
          </a:xfrm>
        </p:spPr>
        <p:txBody>
          <a:bodyPr>
            <a:normAutofit lnSpcReduction="0"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 lnSpcReduction="0"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0"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0"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26.png"  /><Relationship Id="rId15" Type="http://schemas.openxmlformats.org/officeDocument/2006/relationships/image" Target="../media/image27.png"  /><Relationship Id="rId16" Type="http://schemas.openxmlformats.org/officeDocument/2006/relationships/image" Target="../media/image28.png"  /><Relationship Id="rId17" Type="http://schemas.openxmlformats.org/officeDocument/2006/relationships/image" Target="../media/image29.png"  /><Relationship Id="rId2" Type="http://schemas.openxmlformats.org/officeDocument/2006/relationships/image" Target="../media/image14.jpe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5.png"  /><Relationship Id="rId11" Type="http://schemas.openxmlformats.org/officeDocument/2006/relationships/image" Target="../media/image21.png"  /><Relationship Id="rId12" Type="http://schemas.openxmlformats.org/officeDocument/2006/relationships/image" Target="../media/image20.png"  /><Relationship Id="rId13" Type="http://schemas.openxmlformats.org/officeDocument/2006/relationships/image" Target="../media/image25.png"  /><Relationship Id="rId14" Type="http://schemas.openxmlformats.org/officeDocument/2006/relationships/image" Target="../media/image35.png"  /><Relationship Id="rId2" Type="http://schemas.openxmlformats.org/officeDocument/2006/relationships/image" Target="../media/image31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9.png"  /><Relationship Id="rId6" Type="http://schemas.openxmlformats.org/officeDocument/2006/relationships/image" Target="../media/image28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52385" y="4005072"/>
            <a:ext cx="2271758" cy="70194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8020" y="5679421"/>
            <a:ext cx="2271758" cy="701947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00116" y="4842288"/>
            <a:ext cx="2307763" cy="71307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9540" y="5508723"/>
            <a:ext cx="2088261" cy="65661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2225" y="5508723"/>
            <a:ext cx="2088261" cy="65661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4233" y="5856814"/>
            <a:ext cx="2455256" cy="75864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42" y="0"/>
            <a:ext cx="9109316" cy="68580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5823258"/>
            <a:ext cx="2458592" cy="75967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74926" y="369888"/>
            <a:ext cx="5075697" cy="94281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33294" y="1923844"/>
            <a:ext cx="1477410" cy="150515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50014" y="1923844"/>
            <a:ext cx="1484442" cy="150515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79675" y="1923844"/>
            <a:ext cx="1512189" cy="1505155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2145776" y="474822"/>
            <a:ext cx="4966746" cy="74263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4300" b="1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영웅을 선택하세요</a:t>
            </a:r>
            <a:endParaRPr lang="ko-KR" altLang="en-US" sz="4300" b="1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827531" y="274637"/>
            <a:ext cx="1440180" cy="274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4283964" y="274637"/>
            <a:ext cx="1440180" cy="274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2572511" y="274638"/>
            <a:ext cx="1440180" cy="274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6084189" y="274637"/>
            <a:ext cx="1440180" cy="274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select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"/>
          <p:cNvSpPr/>
          <p:nvPr/>
        </p:nvSpPr>
        <p:spPr>
          <a:xfrm>
            <a:off x="6084189" y="638811"/>
            <a:ext cx="1440180" cy="274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clear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1417638"/>
            <a:ext cx="1187947" cy="1507299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45147" y="1429689"/>
            <a:ext cx="1287874" cy="1512189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33021" y="1422528"/>
            <a:ext cx="1350943" cy="1507299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83964" y="1429689"/>
            <a:ext cx="1296162" cy="1495247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80126" y="1429689"/>
            <a:ext cx="1318448" cy="150013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7200" y="2941878"/>
            <a:ext cx="1233179" cy="1445527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45147" y="2923327"/>
            <a:ext cx="1294204" cy="1445527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933021" y="2886225"/>
            <a:ext cx="1396601" cy="1482629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333874" y="2904775"/>
            <a:ext cx="1246252" cy="1482629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580126" y="2886224"/>
            <a:ext cx="1318448" cy="148263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81499" y="4785210"/>
            <a:ext cx="1263648" cy="1740177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997963" y="5029297"/>
            <a:ext cx="2574036" cy="415954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997963" y="5538548"/>
            <a:ext cx="2574036" cy="391743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1997964" y="5029297"/>
            <a:ext cx="2574036" cy="35994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HP: 100</a:t>
            </a:r>
            <a:endParaRPr lang="en-US" altLang="ko-KR"/>
          </a:p>
        </p:txBody>
      </p:sp>
      <p:sp>
        <p:nvSpPr>
          <p:cNvPr id="25" name=""/>
          <p:cNvSpPr txBox="1"/>
          <p:nvPr/>
        </p:nvSpPr>
        <p:spPr>
          <a:xfrm>
            <a:off x="1997963" y="5570343"/>
            <a:ext cx="2574036" cy="36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MP: 100</a:t>
            </a:r>
            <a:endParaRPr lang="en-US" altLang="ko-KR"/>
          </a:p>
        </p:txBody>
      </p:sp>
      <p:sp>
        <p:nvSpPr>
          <p:cNvPr id="26" name=""/>
          <p:cNvSpPr/>
          <p:nvPr/>
        </p:nvSpPr>
        <p:spPr>
          <a:xfrm>
            <a:off x="5580126" y="4785210"/>
            <a:ext cx="3312414" cy="17401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28" name=""/>
          <p:cNvCxnSpPr/>
          <p:nvPr/>
        </p:nvCxnSpPr>
        <p:spPr>
          <a:xfrm rot="5400000">
            <a:off x="5369259" y="5655297"/>
            <a:ext cx="174017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/>
          <p:nvPr/>
        </p:nvCxnSpPr>
        <p:spPr>
          <a:xfrm rot="5400000">
            <a:off x="6039744" y="5663796"/>
            <a:ext cx="1720420" cy="2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/>
          <p:nvPr/>
        </p:nvCxnSpPr>
        <p:spPr>
          <a:xfrm rot="5400000">
            <a:off x="6682854" y="5675056"/>
            <a:ext cx="174017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/>
          <p:nvPr/>
        </p:nvCxnSpPr>
        <p:spPr>
          <a:xfrm rot="5400000">
            <a:off x="7340461" y="5645415"/>
            <a:ext cx="174017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"/>
          <p:cNvCxnSpPr/>
          <p:nvPr/>
        </p:nvCxnSpPr>
        <p:spPr>
          <a:xfrm rot="10800000">
            <a:off x="5580126" y="5209271"/>
            <a:ext cx="33124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"/>
          <p:cNvCxnSpPr/>
          <p:nvPr/>
        </p:nvCxnSpPr>
        <p:spPr>
          <a:xfrm rot="10800000">
            <a:off x="5580125" y="5645417"/>
            <a:ext cx="33124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/>
          <p:nvPr/>
        </p:nvCxnSpPr>
        <p:spPr>
          <a:xfrm rot="10800000">
            <a:off x="5580126" y="6126162"/>
            <a:ext cx="331241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577340" y="5249222"/>
            <a:ext cx="315201" cy="321121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588539" y="5751256"/>
            <a:ext cx="271209" cy="27499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/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0910"/>
            <a:ext cx="9144000" cy="686891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3851910" cy="41833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18338"/>
            <a:ext cx="3851910" cy="418337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8072" y="0"/>
            <a:ext cx="3995927" cy="41833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48072" y="418338"/>
            <a:ext cx="3995927" cy="418337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836675"/>
            <a:ext cx="1261827" cy="127943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88150" y="836675"/>
            <a:ext cx="1255849" cy="1279434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0" y="0"/>
            <a:ext cx="2411729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b="1"/>
              <a:t>HP:100</a:t>
            </a:r>
            <a:endParaRPr lang="en-US" altLang="ko-KR" b="1"/>
          </a:p>
        </p:txBody>
      </p:sp>
      <p:sp>
        <p:nvSpPr>
          <p:cNvPr id="12" name=""/>
          <p:cNvSpPr txBox="1"/>
          <p:nvPr/>
        </p:nvSpPr>
        <p:spPr>
          <a:xfrm>
            <a:off x="0" y="447484"/>
            <a:ext cx="2411729" cy="36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/>
              <a:t>MP:100</a:t>
            </a:r>
            <a:endParaRPr lang="en-US" altLang="ko-KR" b="1"/>
          </a:p>
        </p:txBody>
      </p:sp>
      <p:sp>
        <p:nvSpPr>
          <p:cNvPr id="13" name=""/>
          <p:cNvSpPr txBox="1"/>
          <p:nvPr/>
        </p:nvSpPr>
        <p:spPr>
          <a:xfrm>
            <a:off x="5148072" y="28954"/>
            <a:ext cx="2411729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/>
              <a:t>HP:100</a:t>
            </a:r>
            <a:endParaRPr lang="en-US" altLang="ko-KR" b="1"/>
          </a:p>
        </p:txBody>
      </p:sp>
      <p:sp>
        <p:nvSpPr>
          <p:cNvPr id="14" name=""/>
          <p:cNvSpPr txBox="1"/>
          <p:nvPr/>
        </p:nvSpPr>
        <p:spPr>
          <a:xfrm>
            <a:off x="5148072" y="476439"/>
            <a:ext cx="2411729" cy="36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/>
              <a:t>MP:100</a:t>
            </a:r>
            <a:endParaRPr lang="en-US" altLang="ko-KR" b="1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53936" y="836676"/>
            <a:ext cx="796672" cy="908684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79962" y="836676"/>
            <a:ext cx="773974" cy="908684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103221" y="836676"/>
            <a:ext cx="778872" cy="908684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61827" y="836676"/>
            <a:ext cx="773974" cy="908684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799328" y="836676"/>
            <a:ext cx="775198" cy="908684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024129" y="836676"/>
            <a:ext cx="775198" cy="908684"/>
          </a:xfrm>
          <a:prstGeom prst="rect">
            <a:avLst/>
          </a:prstGeom>
        </p:spPr>
      </p:pic>
      <p:grpSp>
        <p:nvGrpSpPr>
          <p:cNvPr id="29" name=""/>
          <p:cNvGrpSpPr/>
          <p:nvPr/>
        </p:nvGrpSpPr>
        <p:grpSpPr>
          <a:xfrm rot="0">
            <a:off x="441185" y="2420874"/>
            <a:ext cx="8261627" cy="4124271"/>
            <a:chOff x="5580125" y="4775326"/>
            <a:chExt cx="3312416" cy="1769819"/>
          </a:xfrm>
        </p:grpSpPr>
        <p:sp>
          <p:nvSpPr>
            <p:cNvPr id="21" name=""/>
            <p:cNvSpPr/>
            <p:nvPr/>
          </p:nvSpPr>
          <p:spPr>
            <a:xfrm>
              <a:off x="5580126" y="4785210"/>
              <a:ext cx="3312414" cy="17401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cxnSp>
          <p:nvCxnSpPr>
            <p:cNvPr id="22" name=""/>
            <p:cNvCxnSpPr/>
            <p:nvPr/>
          </p:nvCxnSpPr>
          <p:spPr>
            <a:xfrm rot="5400000">
              <a:off x="5369259" y="5655297"/>
              <a:ext cx="174017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"/>
            <p:cNvCxnSpPr/>
            <p:nvPr/>
          </p:nvCxnSpPr>
          <p:spPr>
            <a:xfrm rot="5400000">
              <a:off x="6039744" y="5663796"/>
              <a:ext cx="1720420" cy="2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"/>
            <p:cNvCxnSpPr/>
            <p:nvPr/>
          </p:nvCxnSpPr>
          <p:spPr>
            <a:xfrm rot="5400000">
              <a:off x="6682854" y="5675056"/>
              <a:ext cx="174017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"/>
            <p:cNvCxnSpPr/>
            <p:nvPr/>
          </p:nvCxnSpPr>
          <p:spPr>
            <a:xfrm rot="5400000">
              <a:off x="7340461" y="5645415"/>
              <a:ext cx="174017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"/>
            <p:cNvCxnSpPr/>
            <p:nvPr/>
          </p:nvCxnSpPr>
          <p:spPr>
            <a:xfrm rot="10800000">
              <a:off x="5580126" y="5209271"/>
              <a:ext cx="331241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"/>
            <p:cNvCxnSpPr/>
            <p:nvPr/>
          </p:nvCxnSpPr>
          <p:spPr>
            <a:xfrm rot="10800000">
              <a:off x="5580125" y="5645417"/>
              <a:ext cx="331241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"/>
            <p:cNvCxnSpPr/>
            <p:nvPr/>
          </p:nvCxnSpPr>
          <p:spPr>
            <a:xfrm rot="10800000">
              <a:off x="5580126" y="6126162"/>
              <a:ext cx="331241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41185" y="3429000"/>
            <a:ext cx="523042" cy="1054010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009349" y="4483010"/>
            <a:ext cx="693463" cy="100197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</ep:Words>
  <ep:PresentationFormat>화면 슬라이드 쇼(4:3)</ep:PresentationFormat>
  <ep:Paragraphs>2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2016-06-08T03:41:53.663</dcterms:created>
  <dc:creator>lgpc</dc:creator>
  <cp:lastModifiedBy>lgpc</cp:lastModifiedBy>
  <dcterms:modified xsi:type="dcterms:W3CDTF">2016-06-08T04:13:44.163</dcterms:modified>
  <cp:revision>4</cp:revision>
</cp:coreProperties>
</file>